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268" r:id="rId4"/>
    <p:sldId id="273" r:id="rId5"/>
    <p:sldId id="274" r:id="rId6"/>
    <p:sldId id="283" r:id="rId7"/>
    <p:sldId id="276" r:id="rId8"/>
    <p:sldId id="265" r:id="rId9"/>
    <p:sldId id="277" r:id="rId10"/>
    <p:sldId id="259" r:id="rId11"/>
    <p:sldId id="260" r:id="rId12"/>
    <p:sldId id="261" r:id="rId13"/>
    <p:sldId id="262" r:id="rId14"/>
    <p:sldId id="281" r:id="rId15"/>
    <p:sldId id="263" r:id="rId16"/>
    <p:sldId id="282" r:id="rId17"/>
    <p:sldId id="279" r:id="rId18"/>
    <p:sldId id="28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8D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464E9-6B3D-40DE-BC54-0CD3A14AEAFD}" type="doc">
      <dgm:prSet loTypeId="urn:microsoft.com/office/officeart/2005/8/layout/radial6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AB98F4A8-B6C3-4D83-A60C-510A533D7038}">
      <dgm:prSet phldrT="[Texte]" custT="1"/>
      <dgm:spPr/>
      <dgm:t>
        <a:bodyPr/>
        <a:lstStyle/>
        <a:p>
          <a:r>
            <a:rPr lang="fr-FR" sz="1600" b="1" dirty="0"/>
            <a:t>Une mission éducative</a:t>
          </a:r>
        </a:p>
      </dgm:t>
    </dgm:pt>
    <dgm:pt modelId="{AFC9C742-FCCD-4557-AF13-A7582B8DEB8A}">
      <dgm:prSet phldrT="[Texte]" custT="1"/>
      <dgm:spPr/>
      <dgm:t>
        <a:bodyPr/>
        <a:lstStyle/>
        <a:p>
          <a:r>
            <a:rPr lang="fr-FR" sz="1600" b="1"/>
            <a:t>Une expérience commu-nautaire</a:t>
          </a:r>
          <a:endParaRPr lang="fr-FR" sz="1600" b="1" dirty="0"/>
        </a:p>
      </dgm:t>
    </dgm:pt>
    <dgm:pt modelId="{16455D4C-BF22-4FED-A824-CC2C2325A499}">
      <dgm:prSet phldrT="[Texte]"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fr-FR" sz="1600" b="1" dirty="0"/>
            <a:t>Une vie  éclairée par la Foi</a:t>
          </a:r>
        </a:p>
      </dgm:t>
    </dgm:pt>
    <dgm:pt modelId="{22DD23E7-2981-427E-87E7-1300E118FCB4}">
      <dgm:prSet phldrT="[Texte]"/>
      <dgm:spPr/>
      <dgm:t>
        <a:bodyPr/>
        <a:lstStyle/>
        <a:p>
          <a:r>
            <a:rPr lang="fr-FR" dirty="0"/>
            <a:t>Une vocation</a:t>
          </a:r>
        </a:p>
      </dgm:t>
    </dgm:pt>
    <dgm:pt modelId="{DEB1EA32-DA18-4280-AAD1-39DCBFF21BC3}" type="sibTrans" cxnId="{91242227-E2A2-4E54-85B3-326F3AB9BFBC}">
      <dgm:prSet/>
      <dgm:spPr/>
      <dgm:t>
        <a:bodyPr/>
        <a:lstStyle/>
        <a:p>
          <a:endParaRPr lang="fr-FR"/>
        </a:p>
      </dgm:t>
    </dgm:pt>
    <dgm:pt modelId="{0097EA3F-17AA-4AD6-B8E1-8A9AD9A8891E}" type="parTrans" cxnId="{91242227-E2A2-4E54-85B3-326F3AB9BFBC}">
      <dgm:prSet/>
      <dgm:spPr/>
      <dgm:t>
        <a:bodyPr/>
        <a:lstStyle/>
        <a:p>
          <a:endParaRPr lang="fr-FR"/>
        </a:p>
      </dgm:t>
    </dgm:pt>
    <dgm:pt modelId="{35A26E70-84F7-49D5-9EA1-16AC49881BD9}" type="sibTrans" cxnId="{EA5B8892-358D-4FE1-9D17-31A90B23D1FB}">
      <dgm:prSet/>
      <dgm:spPr/>
      <dgm:t>
        <a:bodyPr/>
        <a:lstStyle/>
        <a:p>
          <a:endParaRPr lang="fr-FR"/>
        </a:p>
      </dgm:t>
    </dgm:pt>
    <dgm:pt modelId="{05B8A5D5-4395-497A-860B-85F3ACBDF795}" type="parTrans" cxnId="{EA5B8892-358D-4FE1-9D17-31A90B23D1FB}">
      <dgm:prSet/>
      <dgm:spPr/>
      <dgm:t>
        <a:bodyPr/>
        <a:lstStyle/>
        <a:p>
          <a:endParaRPr lang="fr-FR"/>
        </a:p>
      </dgm:t>
    </dgm:pt>
    <dgm:pt modelId="{21B5BE10-90BB-40E8-818F-266B4A271DE9}" type="sibTrans" cxnId="{BF450945-FA08-49FD-A571-DF606EE0C625}">
      <dgm:prSet/>
      <dgm:spPr/>
      <dgm:t>
        <a:bodyPr/>
        <a:lstStyle/>
        <a:p>
          <a:endParaRPr lang="fr-FR"/>
        </a:p>
      </dgm:t>
    </dgm:pt>
    <dgm:pt modelId="{1BD4A54A-D6EA-4E4F-9647-F7E3548F71A7}" type="parTrans" cxnId="{BF450945-FA08-49FD-A571-DF606EE0C625}">
      <dgm:prSet/>
      <dgm:spPr/>
      <dgm:t>
        <a:bodyPr/>
        <a:lstStyle/>
        <a:p>
          <a:endParaRPr lang="fr-FR"/>
        </a:p>
      </dgm:t>
    </dgm:pt>
    <dgm:pt modelId="{1D4EA69E-7964-4C98-9762-F584DEAA5EDE}" type="sibTrans" cxnId="{7EC3EB08-8008-481E-8091-349024BCB22E}">
      <dgm:prSet/>
      <dgm:spPr/>
      <dgm:t>
        <a:bodyPr/>
        <a:lstStyle/>
        <a:p>
          <a:endParaRPr lang="fr-FR"/>
        </a:p>
      </dgm:t>
    </dgm:pt>
    <dgm:pt modelId="{57FD2A02-F824-49B1-8CCB-3407A9E29B2F}" type="parTrans" cxnId="{7EC3EB08-8008-481E-8091-349024BCB22E}">
      <dgm:prSet/>
      <dgm:spPr/>
      <dgm:t>
        <a:bodyPr/>
        <a:lstStyle/>
        <a:p>
          <a:endParaRPr lang="fr-FR"/>
        </a:p>
      </dgm:t>
    </dgm:pt>
    <dgm:pt modelId="{C6187083-3D62-4EB8-9E0A-C083797EF8D0}" type="pres">
      <dgm:prSet presAssocID="{E76464E9-6B3D-40DE-BC54-0CD3A14AEA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B1A557-32DE-4641-8399-EE8142BE50CF}" type="pres">
      <dgm:prSet presAssocID="{22DD23E7-2981-427E-87E7-1300E118FCB4}" presName="centerShape" presStyleLbl="node0" presStyleIdx="0" presStyleCnt="1" custScaleX="143171" custScaleY="138725"/>
      <dgm:spPr/>
    </dgm:pt>
    <dgm:pt modelId="{B00FD445-D35A-4A1F-9FDC-63125FF75D53}" type="pres">
      <dgm:prSet presAssocID="{16455D4C-BF22-4FED-A824-CC2C2325A499}" presName="node" presStyleLbl="node1" presStyleIdx="0" presStyleCnt="3" custScaleX="113562" custScaleY="107660">
        <dgm:presLayoutVars>
          <dgm:bulletEnabled val="1"/>
        </dgm:presLayoutVars>
      </dgm:prSet>
      <dgm:spPr/>
    </dgm:pt>
    <dgm:pt modelId="{4BD2038C-F05C-47E1-898E-DC8665C6A027}" type="pres">
      <dgm:prSet presAssocID="{16455D4C-BF22-4FED-A824-CC2C2325A499}" presName="dummy" presStyleCnt="0"/>
      <dgm:spPr/>
    </dgm:pt>
    <dgm:pt modelId="{C81352C4-0497-4885-B5C7-443D4A3A2F0B}" type="pres">
      <dgm:prSet presAssocID="{1D4EA69E-7964-4C98-9762-F584DEAA5EDE}" presName="sibTrans" presStyleLbl="sibTrans2D1" presStyleIdx="0" presStyleCnt="3"/>
      <dgm:spPr/>
    </dgm:pt>
    <dgm:pt modelId="{F04A4C28-B6F6-4275-A24F-F75757B166EB}" type="pres">
      <dgm:prSet presAssocID="{AFC9C742-FCCD-4557-AF13-A7582B8DEB8A}" presName="node" presStyleLbl="node1" presStyleIdx="1" presStyleCnt="3" custScaleX="124559" custScaleY="115641" custRadScaleRad="100191" custRadScaleInc="-158">
        <dgm:presLayoutVars>
          <dgm:bulletEnabled val="1"/>
        </dgm:presLayoutVars>
      </dgm:prSet>
      <dgm:spPr/>
    </dgm:pt>
    <dgm:pt modelId="{FB60CB93-07A7-4F65-A23B-006D08FCFDD8}" type="pres">
      <dgm:prSet presAssocID="{AFC9C742-FCCD-4557-AF13-A7582B8DEB8A}" presName="dummy" presStyleCnt="0"/>
      <dgm:spPr/>
    </dgm:pt>
    <dgm:pt modelId="{8CF8D720-EC98-402C-B56A-6159C51BB992}" type="pres">
      <dgm:prSet presAssocID="{21B5BE10-90BB-40E8-818F-266B4A271DE9}" presName="sibTrans" presStyleLbl="sibTrans2D1" presStyleIdx="1" presStyleCnt="3"/>
      <dgm:spPr/>
    </dgm:pt>
    <dgm:pt modelId="{4E60C6DB-6AA7-4453-8783-9D6F64C96DEE}" type="pres">
      <dgm:prSet presAssocID="{AB98F4A8-B6C3-4D83-A60C-510A533D7038}" presName="node" presStyleLbl="node1" presStyleIdx="2" presStyleCnt="3" custScaleX="114939" custScaleY="109834">
        <dgm:presLayoutVars>
          <dgm:bulletEnabled val="1"/>
        </dgm:presLayoutVars>
      </dgm:prSet>
      <dgm:spPr/>
    </dgm:pt>
    <dgm:pt modelId="{3F6FD8D8-590E-4A3A-9E42-DBBA772D46DC}" type="pres">
      <dgm:prSet presAssocID="{AB98F4A8-B6C3-4D83-A60C-510A533D7038}" presName="dummy" presStyleCnt="0"/>
      <dgm:spPr/>
    </dgm:pt>
    <dgm:pt modelId="{95A96569-9684-4936-AF08-AE658DA8D652}" type="pres">
      <dgm:prSet presAssocID="{35A26E70-84F7-49D5-9EA1-16AC49881BD9}" presName="sibTrans" presStyleLbl="sibTrans2D1" presStyleIdx="2" presStyleCnt="3"/>
      <dgm:spPr/>
    </dgm:pt>
  </dgm:ptLst>
  <dgm:cxnLst>
    <dgm:cxn modelId="{EA5B8892-358D-4FE1-9D17-31A90B23D1FB}" srcId="{22DD23E7-2981-427E-87E7-1300E118FCB4}" destId="{AB98F4A8-B6C3-4D83-A60C-510A533D7038}" srcOrd="2" destOrd="0" parTransId="{05B8A5D5-4395-497A-860B-85F3ACBDF795}" sibTransId="{35A26E70-84F7-49D5-9EA1-16AC49881BD9}"/>
    <dgm:cxn modelId="{0FC4BB36-16F6-40CC-B61D-6DFBE67B2F1A}" type="presOf" srcId="{22DD23E7-2981-427E-87E7-1300E118FCB4}" destId="{93B1A557-32DE-4641-8399-EE8142BE50CF}" srcOrd="0" destOrd="0" presId="urn:microsoft.com/office/officeart/2005/8/layout/radial6"/>
    <dgm:cxn modelId="{25DAA73D-1348-465B-86CF-54E3BA452DE3}" type="presOf" srcId="{16455D4C-BF22-4FED-A824-CC2C2325A499}" destId="{B00FD445-D35A-4A1F-9FDC-63125FF75D53}" srcOrd="0" destOrd="0" presId="urn:microsoft.com/office/officeart/2005/8/layout/radial6"/>
    <dgm:cxn modelId="{BF450945-FA08-49FD-A571-DF606EE0C625}" srcId="{22DD23E7-2981-427E-87E7-1300E118FCB4}" destId="{AFC9C742-FCCD-4557-AF13-A7582B8DEB8A}" srcOrd="1" destOrd="0" parTransId="{1BD4A54A-D6EA-4E4F-9647-F7E3548F71A7}" sibTransId="{21B5BE10-90BB-40E8-818F-266B4A271DE9}"/>
    <dgm:cxn modelId="{B6D8501B-1BEA-4DD2-99F8-5DD7BF149EA6}" type="presOf" srcId="{1D4EA69E-7964-4C98-9762-F584DEAA5EDE}" destId="{C81352C4-0497-4885-B5C7-443D4A3A2F0B}" srcOrd="0" destOrd="0" presId="urn:microsoft.com/office/officeart/2005/8/layout/radial6"/>
    <dgm:cxn modelId="{1BD9E03E-D3E3-43CA-BB31-B129FAF06ED9}" type="presOf" srcId="{21B5BE10-90BB-40E8-818F-266B4A271DE9}" destId="{8CF8D720-EC98-402C-B56A-6159C51BB992}" srcOrd="0" destOrd="0" presId="urn:microsoft.com/office/officeart/2005/8/layout/radial6"/>
    <dgm:cxn modelId="{0E26EAC5-BB59-4E26-8F8D-CA182CA58A93}" type="presOf" srcId="{35A26E70-84F7-49D5-9EA1-16AC49881BD9}" destId="{95A96569-9684-4936-AF08-AE658DA8D652}" srcOrd="0" destOrd="0" presId="urn:microsoft.com/office/officeart/2005/8/layout/radial6"/>
    <dgm:cxn modelId="{91242227-E2A2-4E54-85B3-326F3AB9BFBC}" srcId="{E76464E9-6B3D-40DE-BC54-0CD3A14AEAFD}" destId="{22DD23E7-2981-427E-87E7-1300E118FCB4}" srcOrd="0" destOrd="0" parTransId="{0097EA3F-17AA-4AD6-B8E1-8A9AD9A8891E}" sibTransId="{DEB1EA32-DA18-4280-AAD1-39DCBFF21BC3}"/>
    <dgm:cxn modelId="{C2238245-B6C0-44CC-9CE4-C486706554CA}" type="presOf" srcId="{E76464E9-6B3D-40DE-BC54-0CD3A14AEAFD}" destId="{C6187083-3D62-4EB8-9E0A-C083797EF8D0}" srcOrd="0" destOrd="0" presId="urn:microsoft.com/office/officeart/2005/8/layout/radial6"/>
    <dgm:cxn modelId="{10E575A9-CF0F-408F-A202-861E372ABC1B}" type="presOf" srcId="{AFC9C742-FCCD-4557-AF13-A7582B8DEB8A}" destId="{F04A4C28-B6F6-4275-A24F-F75757B166EB}" srcOrd="0" destOrd="0" presId="urn:microsoft.com/office/officeart/2005/8/layout/radial6"/>
    <dgm:cxn modelId="{C200FC46-E26B-467B-8589-A9AEF28CAEC4}" type="presOf" srcId="{AB98F4A8-B6C3-4D83-A60C-510A533D7038}" destId="{4E60C6DB-6AA7-4453-8783-9D6F64C96DEE}" srcOrd="0" destOrd="0" presId="urn:microsoft.com/office/officeart/2005/8/layout/radial6"/>
    <dgm:cxn modelId="{7EC3EB08-8008-481E-8091-349024BCB22E}" srcId="{22DD23E7-2981-427E-87E7-1300E118FCB4}" destId="{16455D4C-BF22-4FED-A824-CC2C2325A499}" srcOrd="0" destOrd="0" parTransId="{57FD2A02-F824-49B1-8CCB-3407A9E29B2F}" sibTransId="{1D4EA69E-7964-4C98-9762-F584DEAA5EDE}"/>
    <dgm:cxn modelId="{74AA7B74-314B-40C7-97C1-0B95E2A0A65F}" type="presParOf" srcId="{C6187083-3D62-4EB8-9E0A-C083797EF8D0}" destId="{93B1A557-32DE-4641-8399-EE8142BE50CF}" srcOrd="0" destOrd="0" presId="urn:microsoft.com/office/officeart/2005/8/layout/radial6"/>
    <dgm:cxn modelId="{A94E07BE-34BC-4416-8460-4A15D8D78F0A}" type="presParOf" srcId="{C6187083-3D62-4EB8-9E0A-C083797EF8D0}" destId="{B00FD445-D35A-4A1F-9FDC-63125FF75D53}" srcOrd="1" destOrd="0" presId="urn:microsoft.com/office/officeart/2005/8/layout/radial6"/>
    <dgm:cxn modelId="{E03D63DC-D82B-4FE2-9EBA-C5BB4A3DFBAC}" type="presParOf" srcId="{C6187083-3D62-4EB8-9E0A-C083797EF8D0}" destId="{4BD2038C-F05C-47E1-898E-DC8665C6A027}" srcOrd="2" destOrd="0" presId="urn:microsoft.com/office/officeart/2005/8/layout/radial6"/>
    <dgm:cxn modelId="{4948D1E1-BA85-4966-8E29-B80864A88727}" type="presParOf" srcId="{C6187083-3D62-4EB8-9E0A-C083797EF8D0}" destId="{C81352C4-0497-4885-B5C7-443D4A3A2F0B}" srcOrd="3" destOrd="0" presId="urn:microsoft.com/office/officeart/2005/8/layout/radial6"/>
    <dgm:cxn modelId="{C16EFB7E-56F9-4555-94C0-C72B4B19F50B}" type="presParOf" srcId="{C6187083-3D62-4EB8-9E0A-C083797EF8D0}" destId="{F04A4C28-B6F6-4275-A24F-F75757B166EB}" srcOrd="4" destOrd="0" presId="urn:microsoft.com/office/officeart/2005/8/layout/radial6"/>
    <dgm:cxn modelId="{F3ACFF15-9A8F-4BDB-8FB6-6CFC884AFBEB}" type="presParOf" srcId="{C6187083-3D62-4EB8-9E0A-C083797EF8D0}" destId="{FB60CB93-07A7-4F65-A23B-006D08FCFDD8}" srcOrd="5" destOrd="0" presId="urn:microsoft.com/office/officeart/2005/8/layout/radial6"/>
    <dgm:cxn modelId="{901BA654-BE80-4E24-A059-32A41813E873}" type="presParOf" srcId="{C6187083-3D62-4EB8-9E0A-C083797EF8D0}" destId="{8CF8D720-EC98-402C-B56A-6159C51BB992}" srcOrd="6" destOrd="0" presId="urn:microsoft.com/office/officeart/2005/8/layout/radial6"/>
    <dgm:cxn modelId="{258F3D62-3C6D-4C3A-874B-29A01FDE5526}" type="presParOf" srcId="{C6187083-3D62-4EB8-9E0A-C083797EF8D0}" destId="{4E60C6DB-6AA7-4453-8783-9D6F64C96DEE}" srcOrd="7" destOrd="0" presId="urn:microsoft.com/office/officeart/2005/8/layout/radial6"/>
    <dgm:cxn modelId="{67CD67D9-2425-44CE-8421-24928BB4498E}" type="presParOf" srcId="{C6187083-3D62-4EB8-9E0A-C083797EF8D0}" destId="{3F6FD8D8-590E-4A3A-9E42-DBBA772D46DC}" srcOrd="8" destOrd="0" presId="urn:microsoft.com/office/officeart/2005/8/layout/radial6"/>
    <dgm:cxn modelId="{F1F6E335-B604-4BD5-B8E2-843B1F1478F9}" type="presParOf" srcId="{C6187083-3D62-4EB8-9E0A-C083797EF8D0}" destId="{95A96569-9684-4936-AF08-AE658DA8D65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A6B9B-DC91-4861-AA17-FDDB5AE72596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854C07-E46B-4C3B-BD8D-30006115EB06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UNE CHARTE DES LAM</a:t>
          </a:r>
        </a:p>
      </dgm:t>
    </dgm:pt>
    <dgm:pt modelId="{D4769736-D9CC-4928-B88F-1086D39A80AD}" type="parTrans" cxnId="{50265C7A-0167-4FA3-966D-4BD846F074BE}">
      <dgm:prSet/>
      <dgm:spPr/>
      <dgm:t>
        <a:bodyPr/>
        <a:lstStyle/>
        <a:p>
          <a:endParaRPr lang="fr-FR"/>
        </a:p>
      </dgm:t>
    </dgm:pt>
    <dgm:pt modelId="{842B2F4D-A008-4F55-961D-FF399B56E962}" type="sibTrans" cxnId="{50265C7A-0167-4FA3-966D-4BD846F074BE}">
      <dgm:prSet/>
      <dgm:spPr/>
      <dgm:t>
        <a:bodyPr/>
        <a:lstStyle/>
        <a:p>
          <a:endParaRPr lang="fr-FR"/>
        </a:p>
      </dgm:t>
    </dgm:pt>
    <dgm:pt modelId="{E0AC3C2A-3E62-49CC-8975-BE4388EFF485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Associés aux Frères</a:t>
          </a:r>
        </a:p>
      </dgm:t>
    </dgm:pt>
    <dgm:pt modelId="{0244EC4C-FF49-4AB6-897D-C7D6D0071AEE}" type="parTrans" cxnId="{5F8063C5-C6EC-44B0-BF45-87AC6B9D65E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C811CEF2-DCA6-40EB-9DAC-573C89265684}" type="sibTrans" cxnId="{5F8063C5-C6EC-44B0-BF45-87AC6B9D65E6}">
      <dgm:prSet/>
      <dgm:spPr/>
      <dgm:t>
        <a:bodyPr/>
        <a:lstStyle/>
        <a:p>
          <a:endParaRPr lang="fr-FR"/>
        </a:p>
      </dgm:t>
    </dgm:pt>
    <dgm:pt modelId="{674FD52B-8BF2-4231-943A-BF26FDD44BCE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Pour une Mission</a:t>
          </a:r>
        </a:p>
      </dgm:t>
    </dgm:pt>
    <dgm:pt modelId="{91568AB3-F33D-44FA-AD3B-8DB67C044740}" type="parTrans" cxnId="{4CFB9564-36C2-440D-84DE-C742C06C6C8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20FFD3D1-4E34-467E-A395-0B8C1C00C5AA}" type="sibTrans" cxnId="{4CFB9564-36C2-440D-84DE-C742C06C6C8A}">
      <dgm:prSet/>
      <dgm:spPr/>
      <dgm:t>
        <a:bodyPr/>
        <a:lstStyle/>
        <a:p>
          <a:endParaRPr lang="fr-FR"/>
        </a:p>
      </dgm:t>
    </dgm:pt>
    <dgm:pt modelId="{9A4F6FBD-B7C7-444E-9B08-0F6D31300288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Une vie de prière</a:t>
          </a:r>
        </a:p>
      </dgm:t>
    </dgm:pt>
    <dgm:pt modelId="{F6F76E8E-F3E0-40D6-A8D9-2B1BBC5BF206}" type="parTrans" cxnId="{3901D7C6-4249-4521-AED1-1FE131B35105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9227F08F-3302-4F81-B29B-8D27AF3737C7}" type="sibTrans" cxnId="{3901D7C6-4249-4521-AED1-1FE131B35105}">
      <dgm:prSet/>
      <dgm:spPr/>
      <dgm:t>
        <a:bodyPr/>
        <a:lstStyle/>
        <a:p>
          <a:endParaRPr lang="fr-FR"/>
        </a:p>
      </dgm:t>
    </dgm:pt>
    <dgm:pt modelId="{034F667C-6CA0-4655-98A5-76DC67DF5E5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En communauté </a:t>
          </a:r>
        </a:p>
      </dgm:t>
    </dgm:pt>
    <dgm:pt modelId="{5556E3DF-08CE-4890-B3B5-530DE5B53F8B}" type="parTrans" cxnId="{E6193F0B-3CD8-4530-B9D6-EA088F6405F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5F27DED5-0356-4382-AC6C-D5B5EE068094}" type="sibTrans" cxnId="{E6193F0B-3CD8-4530-B9D6-EA088F6405F0}">
      <dgm:prSet/>
      <dgm:spPr/>
      <dgm:t>
        <a:bodyPr/>
        <a:lstStyle/>
        <a:p>
          <a:endParaRPr lang="fr-FR"/>
        </a:p>
      </dgm:t>
    </dgm:pt>
    <dgm:pt modelId="{B39348D5-1436-4744-B9D4-967E157D080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Avec le soutien de la Congrégation</a:t>
          </a:r>
        </a:p>
      </dgm:t>
    </dgm:pt>
    <dgm:pt modelId="{156D1A1B-1E14-4551-B2BB-7AF390D60722}" type="parTrans" cxnId="{597A57FB-0161-4494-B2F3-997130C12EA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87B0CB58-29E7-4DFB-888F-025CC82705D2}" type="sibTrans" cxnId="{597A57FB-0161-4494-B2F3-997130C12EAC}">
      <dgm:prSet/>
      <dgm:spPr/>
      <dgm:t>
        <a:bodyPr/>
        <a:lstStyle/>
        <a:p>
          <a:endParaRPr lang="fr-FR"/>
        </a:p>
      </dgm:t>
    </dgm:pt>
    <dgm:pt modelId="{F5BE2EF8-8A4F-4561-B3B5-FBA0E4F09EC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Dans le cadre d’un engagement personnel</a:t>
          </a:r>
        </a:p>
      </dgm:t>
    </dgm:pt>
    <dgm:pt modelId="{DE945D6A-497F-42BD-AA6C-3E2B2358A8F9}" type="parTrans" cxnId="{88FA0913-8A22-4FAD-8E8F-A657889DDDB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FABF694F-3160-45EC-A75F-E1CCC040B5D3}" type="sibTrans" cxnId="{88FA0913-8A22-4FAD-8E8F-A657889DDDB7}">
      <dgm:prSet/>
      <dgm:spPr/>
      <dgm:t>
        <a:bodyPr/>
        <a:lstStyle/>
        <a:p>
          <a:endParaRPr lang="fr-FR"/>
        </a:p>
      </dgm:t>
    </dgm:pt>
    <dgm:pt modelId="{D2855256-2612-4090-8D38-B510AADA95FB}" type="pres">
      <dgm:prSet presAssocID="{BCBA6B9B-DC91-4861-AA17-FDDB5AE725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6BCC63-267F-43E1-B657-0C0890EF5293}" type="pres">
      <dgm:prSet presAssocID="{A2854C07-E46B-4C3B-BD8D-30006115EB06}" presName="centerShape" presStyleLbl="node0" presStyleIdx="0" presStyleCnt="1"/>
      <dgm:spPr/>
    </dgm:pt>
    <dgm:pt modelId="{CB40DDFB-7549-468D-9789-80E2EF53D451}" type="pres">
      <dgm:prSet presAssocID="{0244EC4C-FF49-4AB6-897D-C7D6D0071AEE}" presName="parTrans" presStyleLbl="bgSibTrans2D1" presStyleIdx="0" presStyleCnt="6"/>
      <dgm:spPr/>
    </dgm:pt>
    <dgm:pt modelId="{BE1C2332-4788-49F2-8EA5-C610B4E5F13E}" type="pres">
      <dgm:prSet presAssocID="{E0AC3C2A-3E62-49CC-8975-BE4388EFF485}" presName="node" presStyleLbl="node1" presStyleIdx="0" presStyleCnt="6">
        <dgm:presLayoutVars>
          <dgm:bulletEnabled val="1"/>
        </dgm:presLayoutVars>
      </dgm:prSet>
      <dgm:spPr/>
    </dgm:pt>
    <dgm:pt modelId="{D2BF18EB-F3C9-4A42-AC44-BE6C1735A343}" type="pres">
      <dgm:prSet presAssocID="{91568AB3-F33D-44FA-AD3B-8DB67C044740}" presName="parTrans" presStyleLbl="bgSibTrans2D1" presStyleIdx="1" presStyleCnt="6"/>
      <dgm:spPr/>
    </dgm:pt>
    <dgm:pt modelId="{62EBF2A5-C3FF-4318-B416-173F8D1473F4}" type="pres">
      <dgm:prSet presAssocID="{674FD52B-8BF2-4231-943A-BF26FDD44BCE}" presName="node" presStyleLbl="node1" presStyleIdx="1" presStyleCnt="6">
        <dgm:presLayoutVars>
          <dgm:bulletEnabled val="1"/>
        </dgm:presLayoutVars>
      </dgm:prSet>
      <dgm:spPr/>
    </dgm:pt>
    <dgm:pt modelId="{35A24BCB-FF8F-43AC-9003-881B456CFF12}" type="pres">
      <dgm:prSet presAssocID="{F6F76E8E-F3E0-40D6-A8D9-2B1BBC5BF206}" presName="parTrans" presStyleLbl="bgSibTrans2D1" presStyleIdx="2" presStyleCnt="6"/>
      <dgm:spPr/>
    </dgm:pt>
    <dgm:pt modelId="{22DFE9E8-824D-42EC-875D-B62E8925831C}" type="pres">
      <dgm:prSet presAssocID="{9A4F6FBD-B7C7-444E-9B08-0F6D31300288}" presName="node" presStyleLbl="node1" presStyleIdx="2" presStyleCnt="6">
        <dgm:presLayoutVars>
          <dgm:bulletEnabled val="1"/>
        </dgm:presLayoutVars>
      </dgm:prSet>
      <dgm:spPr/>
    </dgm:pt>
    <dgm:pt modelId="{1DF160F0-4A85-4F87-AC27-A7D9B41AEE22}" type="pres">
      <dgm:prSet presAssocID="{5556E3DF-08CE-4890-B3B5-530DE5B53F8B}" presName="parTrans" presStyleLbl="bgSibTrans2D1" presStyleIdx="3" presStyleCnt="6"/>
      <dgm:spPr/>
    </dgm:pt>
    <dgm:pt modelId="{B8F69030-D61E-4A1B-9812-8E804ED1CCD9}" type="pres">
      <dgm:prSet presAssocID="{034F667C-6CA0-4655-98A5-76DC67DF5E5B}" presName="node" presStyleLbl="node1" presStyleIdx="3" presStyleCnt="6">
        <dgm:presLayoutVars>
          <dgm:bulletEnabled val="1"/>
        </dgm:presLayoutVars>
      </dgm:prSet>
      <dgm:spPr/>
    </dgm:pt>
    <dgm:pt modelId="{D030D4AB-CE45-424C-9278-EF6185ECB1A2}" type="pres">
      <dgm:prSet presAssocID="{156D1A1B-1E14-4551-B2BB-7AF390D60722}" presName="parTrans" presStyleLbl="bgSibTrans2D1" presStyleIdx="4" presStyleCnt="6"/>
      <dgm:spPr/>
    </dgm:pt>
    <dgm:pt modelId="{06F11E8C-4B09-4F51-A5CB-EF6C2929F163}" type="pres">
      <dgm:prSet presAssocID="{B39348D5-1436-4744-B9D4-967E157D0804}" presName="node" presStyleLbl="node1" presStyleIdx="4" presStyleCnt="6">
        <dgm:presLayoutVars>
          <dgm:bulletEnabled val="1"/>
        </dgm:presLayoutVars>
      </dgm:prSet>
      <dgm:spPr/>
    </dgm:pt>
    <dgm:pt modelId="{C804C969-B91B-4E0E-916A-25319FCE144A}" type="pres">
      <dgm:prSet presAssocID="{DE945D6A-497F-42BD-AA6C-3E2B2358A8F9}" presName="parTrans" presStyleLbl="bgSibTrans2D1" presStyleIdx="5" presStyleCnt="6"/>
      <dgm:spPr/>
    </dgm:pt>
    <dgm:pt modelId="{61F09FFE-D556-4147-9FD9-FBB7EBEECC72}" type="pres">
      <dgm:prSet presAssocID="{F5BE2EF8-8A4F-4561-B3B5-FBA0E4F09ECC}" presName="node" presStyleLbl="node1" presStyleIdx="5" presStyleCnt="6" custRadScaleRad="99359" custRadScaleInc="-6115">
        <dgm:presLayoutVars>
          <dgm:bulletEnabled val="1"/>
        </dgm:presLayoutVars>
      </dgm:prSet>
      <dgm:spPr/>
    </dgm:pt>
  </dgm:ptLst>
  <dgm:cxnLst>
    <dgm:cxn modelId="{B15A9CFA-2100-4DA0-9620-01AF1355D80D}" type="presOf" srcId="{5556E3DF-08CE-4890-B3B5-530DE5B53F8B}" destId="{1DF160F0-4A85-4F87-AC27-A7D9B41AEE22}" srcOrd="0" destOrd="0" presId="urn:microsoft.com/office/officeart/2005/8/layout/radial4"/>
    <dgm:cxn modelId="{F5AA6ACE-9E13-4B93-8A52-DB34E45B20DE}" type="presOf" srcId="{034F667C-6CA0-4655-98A5-76DC67DF5E5B}" destId="{B8F69030-D61E-4A1B-9812-8E804ED1CCD9}" srcOrd="0" destOrd="0" presId="urn:microsoft.com/office/officeart/2005/8/layout/radial4"/>
    <dgm:cxn modelId="{3901D7C6-4249-4521-AED1-1FE131B35105}" srcId="{A2854C07-E46B-4C3B-BD8D-30006115EB06}" destId="{9A4F6FBD-B7C7-444E-9B08-0F6D31300288}" srcOrd="2" destOrd="0" parTransId="{F6F76E8E-F3E0-40D6-A8D9-2B1BBC5BF206}" sibTransId="{9227F08F-3302-4F81-B29B-8D27AF3737C7}"/>
    <dgm:cxn modelId="{50265C7A-0167-4FA3-966D-4BD846F074BE}" srcId="{BCBA6B9B-DC91-4861-AA17-FDDB5AE72596}" destId="{A2854C07-E46B-4C3B-BD8D-30006115EB06}" srcOrd="0" destOrd="0" parTransId="{D4769736-D9CC-4928-B88F-1086D39A80AD}" sibTransId="{842B2F4D-A008-4F55-961D-FF399B56E962}"/>
    <dgm:cxn modelId="{5F8063C5-C6EC-44B0-BF45-87AC6B9D65E6}" srcId="{A2854C07-E46B-4C3B-BD8D-30006115EB06}" destId="{E0AC3C2A-3E62-49CC-8975-BE4388EFF485}" srcOrd="0" destOrd="0" parTransId="{0244EC4C-FF49-4AB6-897D-C7D6D0071AEE}" sibTransId="{C811CEF2-DCA6-40EB-9DAC-573C89265684}"/>
    <dgm:cxn modelId="{E3EBCF60-8E34-4EC9-9F27-E64BF5B9E442}" type="presOf" srcId="{0244EC4C-FF49-4AB6-897D-C7D6D0071AEE}" destId="{CB40DDFB-7549-468D-9789-80E2EF53D451}" srcOrd="0" destOrd="0" presId="urn:microsoft.com/office/officeart/2005/8/layout/radial4"/>
    <dgm:cxn modelId="{DD762CC2-877E-4245-855E-116176871147}" type="presOf" srcId="{DE945D6A-497F-42BD-AA6C-3E2B2358A8F9}" destId="{C804C969-B91B-4E0E-916A-25319FCE144A}" srcOrd="0" destOrd="0" presId="urn:microsoft.com/office/officeart/2005/8/layout/radial4"/>
    <dgm:cxn modelId="{7836E995-D262-4609-A13A-7B5C304B5265}" type="presOf" srcId="{156D1A1B-1E14-4551-B2BB-7AF390D60722}" destId="{D030D4AB-CE45-424C-9278-EF6185ECB1A2}" srcOrd="0" destOrd="0" presId="urn:microsoft.com/office/officeart/2005/8/layout/radial4"/>
    <dgm:cxn modelId="{2E7760E6-D36C-4020-81B9-7218C3D079EE}" type="presOf" srcId="{E0AC3C2A-3E62-49CC-8975-BE4388EFF485}" destId="{BE1C2332-4788-49F2-8EA5-C610B4E5F13E}" srcOrd="0" destOrd="0" presId="urn:microsoft.com/office/officeart/2005/8/layout/radial4"/>
    <dgm:cxn modelId="{A68F5601-C92C-4A3E-8AF5-F6A17D93DD2C}" type="presOf" srcId="{B39348D5-1436-4744-B9D4-967E157D0804}" destId="{06F11E8C-4B09-4F51-A5CB-EF6C2929F163}" srcOrd="0" destOrd="0" presId="urn:microsoft.com/office/officeart/2005/8/layout/radial4"/>
    <dgm:cxn modelId="{B23AD6DF-1D46-4C40-A697-C57FBC0D54BC}" type="presOf" srcId="{9A4F6FBD-B7C7-444E-9B08-0F6D31300288}" destId="{22DFE9E8-824D-42EC-875D-B62E8925831C}" srcOrd="0" destOrd="0" presId="urn:microsoft.com/office/officeart/2005/8/layout/radial4"/>
    <dgm:cxn modelId="{957F0216-A419-4D9B-899F-D919A392D926}" type="presOf" srcId="{BCBA6B9B-DC91-4861-AA17-FDDB5AE72596}" destId="{D2855256-2612-4090-8D38-B510AADA95FB}" srcOrd="0" destOrd="0" presId="urn:microsoft.com/office/officeart/2005/8/layout/radial4"/>
    <dgm:cxn modelId="{597A57FB-0161-4494-B2F3-997130C12EAC}" srcId="{A2854C07-E46B-4C3B-BD8D-30006115EB06}" destId="{B39348D5-1436-4744-B9D4-967E157D0804}" srcOrd="4" destOrd="0" parTransId="{156D1A1B-1E14-4551-B2BB-7AF390D60722}" sibTransId="{87B0CB58-29E7-4DFB-888F-025CC82705D2}"/>
    <dgm:cxn modelId="{4CFB9564-36C2-440D-84DE-C742C06C6C8A}" srcId="{A2854C07-E46B-4C3B-BD8D-30006115EB06}" destId="{674FD52B-8BF2-4231-943A-BF26FDD44BCE}" srcOrd="1" destOrd="0" parTransId="{91568AB3-F33D-44FA-AD3B-8DB67C044740}" sibTransId="{20FFD3D1-4E34-467E-A395-0B8C1C00C5AA}"/>
    <dgm:cxn modelId="{BE39997A-2267-443B-AB32-D820E11AF4BB}" type="presOf" srcId="{674FD52B-8BF2-4231-943A-BF26FDD44BCE}" destId="{62EBF2A5-C3FF-4318-B416-173F8D1473F4}" srcOrd="0" destOrd="0" presId="urn:microsoft.com/office/officeart/2005/8/layout/radial4"/>
    <dgm:cxn modelId="{846BB014-39D9-44C5-BF98-700E7019322A}" type="presOf" srcId="{91568AB3-F33D-44FA-AD3B-8DB67C044740}" destId="{D2BF18EB-F3C9-4A42-AC44-BE6C1735A343}" srcOrd="0" destOrd="0" presId="urn:microsoft.com/office/officeart/2005/8/layout/radial4"/>
    <dgm:cxn modelId="{63CF44B0-BD01-4536-A0E9-EC4F5B7AD894}" type="presOf" srcId="{F6F76E8E-F3E0-40D6-A8D9-2B1BBC5BF206}" destId="{35A24BCB-FF8F-43AC-9003-881B456CFF12}" srcOrd="0" destOrd="0" presId="urn:microsoft.com/office/officeart/2005/8/layout/radial4"/>
    <dgm:cxn modelId="{85DD00D7-07DE-4A6F-A39E-E14060351C7F}" type="presOf" srcId="{A2854C07-E46B-4C3B-BD8D-30006115EB06}" destId="{BB6BCC63-267F-43E1-B657-0C0890EF5293}" srcOrd="0" destOrd="0" presId="urn:microsoft.com/office/officeart/2005/8/layout/radial4"/>
    <dgm:cxn modelId="{E6193F0B-3CD8-4530-B9D6-EA088F6405F0}" srcId="{A2854C07-E46B-4C3B-BD8D-30006115EB06}" destId="{034F667C-6CA0-4655-98A5-76DC67DF5E5B}" srcOrd="3" destOrd="0" parTransId="{5556E3DF-08CE-4890-B3B5-530DE5B53F8B}" sibTransId="{5F27DED5-0356-4382-AC6C-D5B5EE068094}"/>
    <dgm:cxn modelId="{B8C177F7-A1A4-47C6-B41C-719B0A49C11B}" type="presOf" srcId="{F5BE2EF8-8A4F-4561-B3B5-FBA0E4F09ECC}" destId="{61F09FFE-D556-4147-9FD9-FBB7EBEECC72}" srcOrd="0" destOrd="0" presId="urn:microsoft.com/office/officeart/2005/8/layout/radial4"/>
    <dgm:cxn modelId="{88FA0913-8A22-4FAD-8E8F-A657889DDDB7}" srcId="{A2854C07-E46B-4C3B-BD8D-30006115EB06}" destId="{F5BE2EF8-8A4F-4561-B3B5-FBA0E4F09ECC}" srcOrd="5" destOrd="0" parTransId="{DE945D6A-497F-42BD-AA6C-3E2B2358A8F9}" sibTransId="{FABF694F-3160-45EC-A75F-E1CCC040B5D3}"/>
    <dgm:cxn modelId="{47C70C3F-74F0-41D3-96FB-792C7D4A3805}" type="presParOf" srcId="{D2855256-2612-4090-8D38-B510AADA95FB}" destId="{BB6BCC63-267F-43E1-B657-0C0890EF5293}" srcOrd="0" destOrd="0" presId="urn:microsoft.com/office/officeart/2005/8/layout/radial4"/>
    <dgm:cxn modelId="{18E24853-8745-41A4-BC89-525141ABF848}" type="presParOf" srcId="{D2855256-2612-4090-8D38-B510AADA95FB}" destId="{CB40DDFB-7549-468D-9789-80E2EF53D451}" srcOrd="1" destOrd="0" presId="urn:microsoft.com/office/officeart/2005/8/layout/radial4"/>
    <dgm:cxn modelId="{C12B48EF-5315-4EB7-87BF-87C34F27B4AE}" type="presParOf" srcId="{D2855256-2612-4090-8D38-B510AADA95FB}" destId="{BE1C2332-4788-49F2-8EA5-C610B4E5F13E}" srcOrd="2" destOrd="0" presId="urn:microsoft.com/office/officeart/2005/8/layout/radial4"/>
    <dgm:cxn modelId="{2F58A211-6191-41D8-A067-0690F9E5C3B9}" type="presParOf" srcId="{D2855256-2612-4090-8D38-B510AADA95FB}" destId="{D2BF18EB-F3C9-4A42-AC44-BE6C1735A343}" srcOrd="3" destOrd="0" presId="urn:microsoft.com/office/officeart/2005/8/layout/radial4"/>
    <dgm:cxn modelId="{A2B45BD3-2B4F-4873-B9E7-D8C4B33BD379}" type="presParOf" srcId="{D2855256-2612-4090-8D38-B510AADA95FB}" destId="{62EBF2A5-C3FF-4318-B416-173F8D1473F4}" srcOrd="4" destOrd="0" presId="urn:microsoft.com/office/officeart/2005/8/layout/radial4"/>
    <dgm:cxn modelId="{C50D35C2-88A3-4B56-87A8-FE18558E83E8}" type="presParOf" srcId="{D2855256-2612-4090-8D38-B510AADA95FB}" destId="{35A24BCB-FF8F-43AC-9003-881B456CFF12}" srcOrd="5" destOrd="0" presId="urn:microsoft.com/office/officeart/2005/8/layout/radial4"/>
    <dgm:cxn modelId="{4E951342-F262-46BE-806A-BC2B0DED7349}" type="presParOf" srcId="{D2855256-2612-4090-8D38-B510AADA95FB}" destId="{22DFE9E8-824D-42EC-875D-B62E8925831C}" srcOrd="6" destOrd="0" presId="urn:microsoft.com/office/officeart/2005/8/layout/radial4"/>
    <dgm:cxn modelId="{4B7FF380-29FE-4F64-9287-C1FC1A40CD77}" type="presParOf" srcId="{D2855256-2612-4090-8D38-B510AADA95FB}" destId="{1DF160F0-4A85-4F87-AC27-A7D9B41AEE22}" srcOrd="7" destOrd="0" presId="urn:microsoft.com/office/officeart/2005/8/layout/radial4"/>
    <dgm:cxn modelId="{A2EB30F8-CDA6-4353-B5C7-703D7506AC36}" type="presParOf" srcId="{D2855256-2612-4090-8D38-B510AADA95FB}" destId="{B8F69030-D61E-4A1B-9812-8E804ED1CCD9}" srcOrd="8" destOrd="0" presId="urn:microsoft.com/office/officeart/2005/8/layout/radial4"/>
    <dgm:cxn modelId="{8EF966BB-0DE2-4E56-8849-4CC25FFC9C24}" type="presParOf" srcId="{D2855256-2612-4090-8D38-B510AADA95FB}" destId="{D030D4AB-CE45-424C-9278-EF6185ECB1A2}" srcOrd="9" destOrd="0" presId="urn:microsoft.com/office/officeart/2005/8/layout/radial4"/>
    <dgm:cxn modelId="{2316ED74-A9D0-46C5-AA0A-3EDCB0C64F60}" type="presParOf" srcId="{D2855256-2612-4090-8D38-B510AADA95FB}" destId="{06F11E8C-4B09-4F51-A5CB-EF6C2929F163}" srcOrd="10" destOrd="0" presId="urn:microsoft.com/office/officeart/2005/8/layout/radial4"/>
    <dgm:cxn modelId="{A9B019D6-BAFB-48E3-8236-80092EA12EF9}" type="presParOf" srcId="{D2855256-2612-4090-8D38-B510AADA95FB}" destId="{C804C969-B91B-4E0E-916A-25319FCE144A}" srcOrd="11" destOrd="0" presId="urn:microsoft.com/office/officeart/2005/8/layout/radial4"/>
    <dgm:cxn modelId="{A92FC5B1-6FFD-4C52-BBF4-0BF1A534401C}" type="presParOf" srcId="{D2855256-2612-4090-8D38-B510AADA95FB}" destId="{61F09FFE-D556-4147-9FD9-FBB7EBEECC7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6569-9684-4936-AF08-AE658DA8D652}">
      <dsp:nvSpPr>
        <dsp:cNvPr id="0" name=""/>
        <dsp:cNvSpPr/>
      </dsp:nvSpPr>
      <dsp:spPr>
        <a:xfrm>
          <a:off x="1080252" y="654626"/>
          <a:ext cx="4203801" cy="4203801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F8D720-EC98-402C-B56A-6159C51BB992}">
      <dsp:nvSpPr>
        <dsp:cNvPr id="0" name=""/>
        <dsp:cNvSpPr/>
      </dsp:nvSpPr>
      <dsp:spPr>
        <a:xfrm>
          <a:off x="1082516" y="658557"/>
          <a:ext cx="4203801" cy="4203801"/>
        </a:xfrm>
        <a:prstGeom prst="blockArc">
          <a:avLst>
            <a:gd name="adj1" fmla="val 1792396"/>
            <a:gd name="adj2" fmla="val 9007594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1352C4-0497-4885-B5C7-443D4A3A2F0B}">
      <dsp:nvSpPr>
        <dsp:cNvPr id="0" name=""/>
        <dsp:cNvSpPr/>
      </dsp:nvSpPr>
      <dsp:spPr>
        <a:xfrm>
          <a:off x="1084782" y="654621"/>
          <a:ext cx="4203801" cy="4203801"/>
        </a:xfrm>
        <a:prstGeom prst="blockArc">
          <a:avLst>
            <a:gd name="adj1" fmla="val 16192416"/>
            <a:gd name="adj2" fmla="val 1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B1A557-32DE-4641-8399-EE8142BE50CF}">
      <dsp:nvSpPr>
        <dsp:cNvPr id="0" name=""/>
        <dsp:cNvSpPr/>
      </dsp:nvSpPr>
      <dsp:spPr>
        <a:xfrm>
          <a:off x="1797798" y="1415161"/>
          <a:ext cx="2768710" cy="26827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Une vocation</a:t>
          </a:r>
        </a:p>
      </dsp:txBody>
      <dsp:txXfrm>
        <a:off x="2203266" y="1808038"/>
        <a:ext cx="1957774" cy="1896978"/>
      </dsp:txXfrm>
    </dsp:sp>
    <dsp:sp modelId="{B00FD445-D35A-4A1F-9FDC-63125FF75D53}">
      <dsp:nvSpPr>
        <dsp:cNvPr id="0" name=""/>
        <dsp:cNvSpPr/>
      </dsp:nvSpPr>
      <dsp:spPr>
        <a:xfrm>
          <a:off x="2413512" y="-25333"/>
          <a:ext cx="1537282" cy="1457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Une vie  éclairée par la Foi</a:t>
          </a:r>
        </a:p>
      </dsp:txBody>
      <dsp:txXfrm>
        <a:off x="2638642" y="188096"/>
        <a:ext cx="1087022" cy="1030529"/>
      </dsp:txXfrm>
    </dsp:sp>
    <dsp:sp modelId="{F04A4C28-B6F6-4275-A24F-F75757B166EB}">
      <dsp:nvSpPr>
        <dsp:cNvPr id="0" name=""/>
        <dsp:cNvSpPr/>
      </dsp:nvSpPr>
      <dsp:spPr>
        <a:xfrm>
          <a:off x="4121704" y="3000393"/>
          <a:ext cx="1686148" cy="156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Une expérience commu-nautaire</a:t>
          </a:r>
          <a:endParaRPr lang="fr-FR" sz="1600" b="1" kern="1200" dirty="0"/>
        </a:p>
      </dsp:txBody>
      <dsp:txXfrm>
        <a:off x="4368635" y="3229644"/>
        <a:ext cx="1192286" cy="1106923"/>
      </dsp:txXfrm>
    </dsp:sp>
    <dsp:sp modelId="{4E60C6DB-6AA7-4453-8783-9D6F64C96DEE}">
      <dsp:nvSpPr>
        <dsp:cNvPr id="0" name=""/>
        <dsp:cNvSpPr/>
      </dsp:nvSpPr>
      <dsp:spPr>
        <a:xfrm>
          <a:off x="626096" y="3039703"/>
          <a:ext cx="1555922" cy="14868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Une mission éducative</a:t>
          </a:r>
        </a:p>
      </dsp:txBody>
      <dsp:txXfrm>
        <a:off x="853956" y="3257442"/>
        <a:ext cx="1100202" cy="105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BCC63-267F-43E1-B657-0C0890EF5293}">
      <dsp:nvSpPr>
        <dsp:cNvPr id="0" name=""/>
        <dsp:cNvSpPr/>
      </dsp:nvSpPr>
      <dsp:spPr>
        <a:xfrm>
          <a:off x="3059575" y="2744724"/>
          <a:ext cx="2239096" cy="22390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UNE CHARTE DES LAM</a:t>
          </a:r>
        </a:p>
      </dsp:txBody>
      <dsp:txXfrm>
        <a:off x="3387483" y="3072632"/>
        <a:ext cx="1583280" cy="1583280"/>
      </dsp:txXfrm>
    </dsp:sp>
    <dsp:sp modelId="{CB40DDFB-7549-468D-9789-80E2EF53D451}">
      <dsp:nvSpPr>
        <dsp:cNvPr id="0" name=""/>
        <dsp:cNvSpPr/>
      </dsp:nvSpPr>
      <dsp:spPr>
        <a:xfrm rot="10800000">
          <a:off x="784527" y="3545201"/>
          <a:ext cx="2149919" cy="638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E1C2332-4788-49F2-8EA5-C610B4E5F13E}">
      <dsp:nvSpPr>
        <dsp:cNvPr id="0" name=""/>
        <dsp:cNvSpPr/>
      </dsp:nvSpPr>
      <dsp:spPr>
        <a:xfrm>
          <a:off x="844" y="3237325"/>
          <a:ext cx="1567367" cy="125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Associés aux Frères</a:t>
          </a:r>
        </a:p>
      </dsp:txBody>
      <dsp:txXfrm>
        <a:off x="37569" y="3274050"/>
        <a:ext cx="1493917" cy="1180443"/>
      </dsp:txXfrm>
    </dsp:sp>
    <dsp:sp modelId="{D2BF18EB-F3C9-4A42-AC44-BE6C1735A343}">
      <dsp:nvSpPr>
        <dsp:cNvPr id="0" name=""/>
        <dsp:cNvSpPr/>
      </dsp:nvSpPr>
      <dsp:spPr>
        <a:xfrm rot="12960000">
          <a:off x="1227538" y="2181753"/>
          <a:ext cx="2149919" cy="638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2EBF2A5-C3FF-4318-B416-173F8D1473F4}">
      <dsp:nvSpPr>
        <dsp:cNvPr id="0" name=""/>
        <dsp:cNvSpPr/>
      </dsp:nvSpPr>
      <dsp:spPr>
        <a:xfrm>
          <a:off x="649154" y="1242032"/>
          <a:ext cx="1567367" cy="125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Pour une Mission</a:t>
          </a:r>
        </a:p>
      </dsp:txBody>
      <dsp:txXfrm>
        <a:off x="685879" y="1278757"/>
        <a:ext cx="1493917" cy="1180443"/>
      </dsp:txXfrm>
    </dsp:sp>
    <dsp:sp modelId="{35A24BCB-FF8F-43AC-9003-881B456CFF12}">
      <dsp:nvSpPr>
        <dsp:cNvPr id="0" name=""/>
        <dsp:cNvSpPr/>
      </dsp:nvSpPr>
      <dsp:spPr>
        <a:xfrm rot="15120000">
          <a:off x="2387356" y="1339096"/>
          <a:ext cx="2149919" cy="638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22DFE9E8-824D-42EC-875D-B62E8925831C}">
      <dsp:nvSpPr>
        <dsp:cNvPr id="0" name=""/>
        <dsp:cNvSpPr/>
      </dsp:nvSpPr>
      <dsp:spPr>
        <a:xfrm>
          <a:off x="2346452" y="8873"/>
          <a:ext cx="1567367" cy="125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900" kern="1200" dirty="0"/>
            <a:t>Une vie de prière</a:t>
          </a:r>
        </a:p>
      </dsp:txBody>
      <dsp:txXfrm>
        <a:off x="2383177" y="45598"/>
        <a:ext cx="1493917" cy="1180443"/>
      </dsp:txXfrm>
    </dsp:sp>
    <dsp:sp modelId="{1DF160F0-4A85-4F87-AC27-A7D9B41AEE22}">
      <dsp:nvSpPr>
        <dsp:cNvPr id="0" name=""/>
        <dsp:cNvSpPr/>
      </dsp:nvSpPr>
      <dsp:spPr>
        <a:xfrm rot="17280000">
          <a:off x="3820970" y="1339096"/>
          <a:ext cx="2149919" cy="638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8F69030-D61E-4A1B-9812-8E804ED1CCD9}">
      <dsp:nvSpPr>
        <dsp:cNvPr id="0" name=""/>
        <dsp:cNvSpPr/>
      </dsp:nvSpPr>
      <dsp:spPr>
        <a:xfrm>
          <a:off x="4444427" y="8873"/>
          <a:ext cx="1567367" cy="125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 communauté </a:t>
          </a:r>
        </a:p>
      </dsp:txBody>
      <dsp:txXfrm>
        <a:off x="4481152" y="45598"/>
        <a:ext cx="1493917" cy="1180443"/>
      </dsp:txXfrm>
    </dsp:sp>
    <dsp:sp modelId="{D030D4AB-CE45-424C-9278-EF6185ECB1A2}">
      <dsp:nvSpPr>
        <dsp:cNvPr id="0" name=""/>
        <dsp:cNvSpPr/>
      </dsp:nvSpPr>
      <dsp:spPr>
        <a:xfrm rot="19440000">
          <a:off x="4980788" y="2181753"/>
          <a:ext cx="2149919" cy="638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06F11E8C-4B09-4F51-A5CB-EF6C2929F163}">
      <dsp:nvSpPr>
        <dsp:cNvPr id="0" name=""/>
        <dsp:cNvSpPr/>
      </dsp:nvSpPr>
      <dsp:spPr>
        <a:xfrm>
          <a:off x="6141725" y="1242032"/>
          <a:ext cx="1567367" cy="125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Avec le soutien de la Congrégation</a:t>
          </a:r>
        </a:p>
      </dsp:txBody>
      <dsp:txXfrm>
        <a:off x="6178450" y="1278757"/>
        <a:ext cx="1493917" cy="1180443"/>
      </dsp:txXfrm>
    </dsp:sp>
    <dsp:sp modelId="{C804C969-B91B-4E0E-916A-25319FCE144A}">
      <dsp:nvSpPr>
        <dsp:cNvPr id="0" name=""/>
        <dsp:cNvSpPr/>
      </dsp:nvSpPr>
      <dsp:spPr>
        <a:xfrm rot="21489930">
          <a:off x="5421419" y="3471311"/>
          <a:ext cx="2129357" cy="638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1F09FFE-D556-4147-9FD9-FBB7EBEECC72}">
      <dsp:nvSpPr>
        <dsp:cNvPr id="0" name=""/>
        <dsp:cNvSpPr/>
      </dsp:nvSpPr>
      <dsp:spPr>
        <a:xfrm>
          <a:off x="6766547" y="3129352"/>
          <a:ext cx="1567367" cy="125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Dans le cadre d’un engagement personnel</a:t>
          </a:r>
        </a:p>
      </dsp:txBody>
      <dsp:txXfrm>
        <a:off x="6803272" y="3166077"/>
        <a:ext cx="1493917" cy="118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B77C-9E15-4AE2-A714-64C79F867144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BF25E-2C66-4563-94B4-693310C945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2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E2098-4D8E-4904-97FD-EB85429B02B8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BD4C-1B1E-404C-8319-7EE6BCA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71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5B8F4-CE04-4E85-B1BB-292ABB5D502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E8F5C-33B0-40DA-B049-CD96731116D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0A664-BAC4-4CA6-A8AE-6960F7162B1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F01E23-479F-470B-BE08-3E30AE3B1356}" type="datetimeFigureOut">
              <a:rPr lang="fr-FR" smtClean="0"/>
              <a:pPr/>
              <a:t>12/12/2016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BB97635-87F0-4C6D-97F2-9DB4D66C6D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mennaisien.org/Respiration/Respirations/Orati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714356"/>
            <a:ext cx="6829444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6000" b="1" u="sng" dirty="0">
                <a:solidFill>
                  <a:srgbClr val="FF6600"/>
                </a:solidFill>
              </a:rPr>
              <a:t>Vivre la famille mennaisienne</a:t>
            </a:r>
            <a:r>
              <a:rPr lang="fr-FR" sz="6000" b="1" u="sng" dirty="0"/>
              <a:t> 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02314" y="5655947"/>
            <a:ext cx="2773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Ploërmel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14 novembre 2015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16" y="260648"/>
            <a:ext cx="2267708" cy="164971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0" y="2857496"/>
            <a:ext cx="1768475" cy="2141220"/>
          </a:xfrm>
          <a:prstGeom prst="rect">
            <a:avLst/>
          </a:prstGeom>
        </p:spPr>
      </p:pic>
      <p:pic>
        <p:nvPicPr>
          <p:cNvPr id="10" name="Picture 2" descr="E:\JEAN-JACQUES\DOCUMENTATION\CLIPARTS IMAGES\APEL 20 mars photos\APEL photo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3972522" cy="283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71472" y="857232"/>
            <a:ext cx="5929354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chemeClr val="accent2"/>
                </a:solidFill>
              </a:rPr>
              <a:t>ASSOCIES… aux frères</a:t>
            </a:r>
            <a:endParaRPr lang="fr-FR" sz="40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12638" y="1735410"/>
            <a:ext cx="45754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Avec les frères, </a:t>
            </a:r>
          </a:p>
          <a:p>
            <a:r>
              <a:rPr lang="fr-FR" sz="2400" b="1" u="sng" dirty="0"/>
              <a:t>les LAM partagent le charisme mennaisien</a:t>
            </a:r>
            <a:r>
              <a:rPr lang="fr-FR" sz="2400" dirty="0"/>
              <a:t> dans ses différentes dimensions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596" y="414338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mission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5984" y="500063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spiritualité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00562" y="5357826"/>
            <a:ext cx="244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2400" dirty="0"/>
              <a:t>forme communautaire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0800000" flipV="1">
            <a:off x="1500166" y="3500438"/>
            <a:ext cx="1285884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2357422" y="4143380"/>
            <a:ext cx="150019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H="1">
            <a:off x="3571868" y="3714752"/>
            <a:ext cx="1785950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88" y="2285992"/>
            <a:ext cx="4139952" cy="259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8596" y="785794"/>
            <a:ext cx="6786610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b="1" dirty="0">
                <a:solidFill>
                  <a:schemeClr val="accent2"/>
                </a:solidFill>
              </a:rPr>
              <a:t>ASSOCIES… pour une mission</a:t>
            </a:r>
            <a:endParaRPr lang="fr-FR" sz="40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17358" y="1928068"/>
            <a:ext cx="6878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membres associés se mettent au service de la mission pour l’éducation chrétienne des enfants et des jeunes,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2318" y="3430937"/>
            <a:ext cx="6814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spécialement des plus pauvres,  selon l’esprit du Père de la Mennais.</a:t>
            </a:r>
            <a:r>
              <a:rPr lang="fr-FR" dirty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8596" y="332656"/>
            <a:ext cx="8286808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b="1" dirty="0">
                <a:solidFill>
                  <a:schemeClr val="accent2"/>
                </a:solidFill>
              </a:rPr>
              <a:t>ASSOCIES… pour une vie de prière</a:t>
            </a:r>
            <a:endParaRPr lang="fr-FR" sz="40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47600" y="1594661"/>
            <a:ext cx="74295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Engagement</a:t>
            </a:r>
            <a:r>
              <a:rPr lang="fr-FR" sz="2400" dirty="0"/>
              <a:t>  à</a:t>
            </a:r>
          </a:p>
          <a:p>
            <a:endParaRPr lang="fr-FR" sz="2400" dirty="0"/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b="1" dirty="0"/>
              <a:t>développer</a:t>
            </a:r>
            <a:r>
              <a:rPr lang="fr-FR" sz="2400" dirty="0"/>
              <a:t> la vie de prière 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b="1" dirty="0"/>
              <a:t>trouver</a:t>
            </a:r>
            <a:r>
              <a:rPr lang="fr-FR" sz="2400" dirty="0"/>
              <a:t> dans les éléments de la spiritualité mennaisienne </a:t>
            </a:r>
            <a:r>
              <a:rPr lang="fr-FR" sz="2400" b="1" dirty="0"/>
              <a:t>une source </a:t>
            </a:r>
            <a:r>
              <a:rPr lang="fr-FR" sz="2400" dirty="0"/>
              <a:t>pour nourrir la vie de foi et l’engagement de baptisé, 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b="1" dirty="0"/>
              <a:t>faire preuve </a:t>
            </a:r>
            <a:r>
              <a:rPr lang="fr-FR" sz="2400" dirty="0"/>
              <a:t>d’une grande ouverture …</a:t>
            </a:r>
          </a:p>
        </p:txBody>
      </p:sp>
      <p:pic>
        <p:nvPicPr>
          <p:cNvPr id="4098" name="Picture 2" descr="http://www.mennaisien.org/images/LECTIO%20DIVINA/bible%5b1%5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2550418" cy="221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957" y="260648"/>
            <a:ext cx="6786610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b="1" dirty="0">
                <a:solidFill>
                  <a:schemeClr val="accent2"/>
                </a:solidFill>
              </a:rPr>
              <a:t>ASSOCIES…  en communauté</a:t>
            </a:r>
            <a:endParaRPr lang="fr-FR" sz="40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3361" y="1124744"/>
            <a:ext cx="5153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Cette appartenance se traduit par l’invitation à vivre des expériences communautaires respectant l'identité de chacun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0034" y="300037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journées de relecture de vie,  de formation         et de prière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28860" y="3286124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chemeClr val="tx2"/>
                </a:solidFill>
              </a:rPr>
              <a:t>retraites avec une communauté de Frères et avec la Province, célébrations mennaisiennes.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1471" y="5445224"/>
            <a:ext cx="840365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sz="2400" b="1" i="1" dirty="0">
                <a:solidFill>
                  <a:schemeClr val="accent2"/>
                </a:solidFill>
              </a:rPr>
              <a:t>Cultiver la spiritualité de la communion entre Frères et Laïcs.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0072" y="3582392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B050"/>
                </a:solidFill>
              </a:rPr>
              <a:t>Participation à la mission mennaisienne de la communauté… </a:t>
            </a:r>
          </a:p>
          <a:p>
            <a:endParaRPr lang="fr-FR" dirty="0"/>
          </a:p>
        </p:txBody>
      </p:sp>
      <p:pic>
        <p:nvPicPr>
          <p:cNvPr id="2050" name="Picture 2" descr="https://scontent-cdg2-1.xx.fbcdn.net/hphotos-xlp1/v/t1.0-9/11889500_147551348915418_4324979460679832392_n.jpg?oh=e2e222b4290dadd0a10dea573871f64b&amp;oe=56CEBE7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36605"/>
            <a:ext cx="3178991" cy="2470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Avec le soutien de la congrégation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579849"/>
          </a:xfrm>
        </p:spPr>
        <p:txBody>
          <a:bodyPr>
            <a:normAutofit/>
          </a:bodyPr>
          <a:lstStyle/>
          <a:p>
            <a:r>
              <a:rPr lang="fr-FR" sz="2800" dirty="0"/>
              <a:t>Accompagnement et soutien</a:t>
            </a:r>
          </a:p>
          <a:p>
            <a:r>
              <a:rPr lang="fr-FR" sz="2800" dirty="0"/>
              <a:t>Parcours de formation</a:t>
            </a:r>
          </a:p>
          <a:p>
            <a:r>
              <a:rPr lang="fr-FR" sz="2800" dirty="0"/>
              <a:t>Mission éventuelle répondant à un besoin spécifique</a:t>
            </a:r>
          </a:p>
        </p:txBody>
      </p:sp>
      <p:pic>
        <p:nvPicPr>
          <p:cNvPr id="4" name="Picture 2" descr="C:\Users\direction\Documents\LAM\photos\IMG_2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2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8596" y="785794"/>
            <a:ext cx="8358246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b="1" dirty="0">
                <a:solidFill>
                  <a:schemeClr val="accent2"/>
                </a:solidFill>
              </a:rPr>
              <a:t>ASSOCIES… </a:t>
            </a:r>
          </a:p>
          <a:p>
            <a:pPr>
              <a:buNone/>
            </a:pPr>
            <a:r>
              <a:rPr lang="fr-FR" dirty="0">
                <a:solidFill>
                  <a:schemeClr val="accent2"/>
                </a:solidFill>
              </a:rPr>
              <a:t>dans le cadre d’un ENGAGEMENT PERSONNEL.</a:t>
            </a:r>
          </a:p>
          <a:p>
            <a:pPr>
              <a:buNone/>
            </a:pPr>
            <a:endParaRPr lang="fr-FR" sz="4000" dirty="0"/>
          </a:p>
          <a:p>
            <a:pPr algn="ctr">
              <a:buNone/>
            </a:pP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7366" y="198884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 L'engagement est public et stable.</a:t>
            </a:r>
          </a:p>
          <a:p>
            <a:r>
              <a:rPr lang="fr-FR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 Il implique une certaine durée.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9414" y="3356992"/>
            <a:ext cx="7298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associés  sont invités à préciser dans un projet personnel les modalités de leur engagement. </a:t>
            </a: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9" y="4644997"/>
            <a:ext cx="8296275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1"/>
          <a:stretch/>
        </p:blipFill>
        <p:spPr>
          <a:xfrm>
            <a:off x="5032621" y="332656"/>
            <a:ext cx="3923928" cy="18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9208" y="332656"/>
            <a:ext cx="7520940" cy="35798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0" dirty="0"/>
              <a:t>Les LAM forment un groupe au sein de la famille </a:t>
            </a:r>
            <a:r>
              <a:rPr lang="fr-FR" sz="2400" b="0" dirty="0" err="1"/>
              <a:t>mennaisienne</a:t>
            </a:r>
            <a:r>
              <a:rPr lang="fr-FR" sz="2400" b="0" dirty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rencontres périodiques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Accompagnement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Lien avec la famille </a:t>
            </a:r>
            <a:r>
              <a:rPr lang="fr-FR" sz="2400" b="0" dirty="0" err="1"/>
              <a:t>mennaisienne</a:t>
            </a:r>
            <a:r>
              <a:rPr lang="fr-FR" sz="2400" b="0" dirty="0"/>
              <a:t> de la province et au niveau international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4" name="Picture 2" descr="https://scontent-cdg2-1.xx.fbcdn.net/hphotos-xfa1/v/t1.0-9/11902262_147580978912455_2672744870127393465_n.jpg?oh=e5dd5cc8e1174634af5d32571b17a839&amp;oe=56AF35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58" y="2996952"/>
            <a:ext cx="5855997" cy="3611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0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8625" y="376331"/>
            <a:ext cx="8229600" cy="880241"/>
          </a:xfr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200" b="1" dirty="0">
                <a:solidFill>
                  <a:schemeClr val="accent2"/>
                </a:solidFill>
                <a:latin typeface="+mn-lt"/>
              </a:rPr>
              <a:t>Temps de réflexion personnelle</a:t>
            </a:r>
            <a:br>
              <a:rPr lang="fr-FR" sz="3200" dirty="0">
                <a:latin typeface="+mn-lt"/>
              </a:rPr>
            </a:br>
            <a:endParaRPr lang="fr-FR" sz="32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+mj-ea"/>
                <a:cs typeface="+mj-cs"/>
              </a:rPr>
              <a:t>Réactions à la présentation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sz="1800" dirty="0">
                <a:solidFill>
                  <a:schemeClr val="tx2"/>
                </a:solidFill>
                <a:ea typeface="+mj-ea"/>
                <a:cs typeface="+mj-cs"/>
              </a:rPr>
              <a:t> 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+mj-ea"/>
                <a:cs typeface="+mj-cs"/>
              </a:rPr>
              <a:t>En quoi cela m’interpelle-t-il ?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+mj-ea"/>
                <a:cs typeface="+mj-cs"/>
              </a:rPr>
              <a:t>En quoi cela m’étonne ?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+mj-ea"/>
                <a:cs typeface="+mj-cs"/>
              </a:rPr>
              <a:t>En quoi cela me rejoint ? Ou pas ?</a:t>
            </a:r>
          </a:p>
          <a:p>
            <a:pPr>
              <a:defRPr/>
            </a:pPr>
            <a:endParaRPr lang="fr-FR" sz="1800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+mj-ea"/>
                <a:cs typeface="+mj-cs"/>
              </a:rPr>
              <a:t>Questions</a:t>
            </a:r>
          </a:p>
          <a:p>
            <a:pPr>
              <a:buFont typeface="Wingdings 2" pitchFamily="18" charset="2"/>
              <a:buNone/>
              <a:defRPr/>
            </a:pPr>
            <a:endParaRPr lang="fr-FR" sz="1800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Wingdings 2" pitchFamily="18" charset="2"/>
              <a:buNone/>
              <a:defRPr/>
            </a:pPr>
            <a:endParaRPr lang="fr-FR" sz="1800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fr-FR" dirty="0"/>
              <a:t> </a:t>
            </a:r>
          </a:p>
          <a:p>
            <a:pPr>
              <a:buFont typeface="Wingdings 2" pitchFamily="18" charset="2"/>
              <a:buNone/>
              <a:defRPr/>
            </a:pPr>
            <a:endParaRPr lang="fr-FR" sz="1600" i="1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buFont typeface="Wingdings 2" pitchFamily="18" charset="2"/>
              <a:buNone/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pic>
        <p:nvPicPr>
          <p:cNvPr id="4" name="Picture 2" descr="E:\JEAN-JACQUES\DOCUMENTATION\CLIPARTS IMAGES\APEL 20 mars photos\APEL photo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3151"/>
            <a:ext cx="4782979" cy="353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83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54864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Et la suite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836712"/>
            <a:ext cx="7992888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r>
              <a:rPr lang="fr-FR" sz="1800" dirty="0"/>
              <a:t>Formation d’un groupe accompagné de LAM et de frère Jean-Paul pour un parcours de discernement et d’engagement :</a:t>
            </a:r>
          </a:p>
          <a:p>
            <a:pPr marL="0" indent="0"/>
            <a:endParaRPr lang="fr-FR" sz="18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800" dirty="0"/>
              <a:t>Des Rencontres de formation :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fr-FR" sz="1800" dirty="0"/>
              <a:t>Dimanche 17 janvier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fr-FR" sz="1800" dirty="0"/>
              <a:t>Samedi 19 mars, en parallèle avec les LAM déjà engagés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fr-FR" sz="1800" dirty="0"/>
              <a:t>Dimanche 12 juin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fr-FR" sz="18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800" dirty="0"/>
              <a:t>Une retraite avec les frères et les LAM en juillet</a:t>
            </a:r>
          </a:p>
          <a:p>
            <a:pPr marL="466344" lvl="3" indent="0">
              <a:buNone/>
            </a:pPr>
            <a:endParaRPr lang="fr-FR" sz="18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800" dirty="0"/>
              <a:t>Un accompagnement 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fr-FR" sz="18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800" dirty="0"/>
              <a:t>Pour un engagement possible en Août 2016 ou plus tard 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fr-FR" sz="1800" dirty="0"/>
          </a:p>
          <a:p>
            <a:pPr marL="466344" lvl="3" indent="0">
              <a:buNone/>
            </a:pPr>
            <a:endParaRPr lang="fr-FR" sz="1800" dirty="0"/>
          </a:p>
          <a:p>
            <a:pPr marL="466344" lvl="3" indent="0">
              <a:buNone/>
            </a:pPr>
            <a:r>
              <a:rPr lang="fr-FR" sz="1800" dirty="0"/>
              <a:t>Démarche préalable auprès du frère Jean-Paul : lui écrire et/ou le rencontrer</a:t>
            </a:r>
          </a:p>
          <a:p>
            <a:pPr marL="237744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45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36951" y="1628800"/>
            <a:ext cx="824957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15h00 : Accueil</a:t>
            </a:r>
          </a:p>
          <a:p>
            <a:pPr>
              <a:buNone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15h20 :	Présentation </a:t>
            </a:r>
          </a:p>
          <a:p>
            <a:pPr>
              <a:buNone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15h30 : prière</a:t>
            </a:r>
          </a:p>
          <a:p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15h45 : Présentation du texte de référence , de la </a:t>
            </a:r>
            <a:r>
              <a:rPr lang="fr-FR" sz="2000" u="sng" dirty="0">
                <a:solidFill>
                  <a:schemeClr val="accent3">
                    <a:lumMod val="75000"/>
                  </a:schemeClr>
                </a:solidFill>
              </a:rPr>
              <a:t>Charte des laïcs associés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et témoignages</a:t>
            </a:r>
          </a:p>
          <a:p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16h15 : Temps personnel d’écoute et d’accueil</a:t>
            </a:r>
          </a:p>
          <a:p>
            <a:pPr>
              <a:buNone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16h45 : Temps d’échange/ Questions/ prochaines étapes</a:t>
            </a:r>
          </a:p>
          <a:p>
            <a:pPr>
              <a:buNone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17h30 :	Fin,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ZoneTexte 13"/>
          <p:cNvSpPr txBox="1">
            <a:spLocks noChangeArrowheads="1"/>
          </p:cNvSpPr>
          <p:nvPr/>
        </p:nvSpPr>
        <p:spPr bwMode="auto">
          <a:xfrm>
            <a:off x="500035" y="857232"/>
            <a:ext cx="521497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Déroulement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40152" y="2067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</a:rPr>
              <a:t>Ploërmel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14 novembre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55576" y="692696"/>
            <a:ext cx="6829444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000" b="1" u="sng" dirty="0">
                <a:solidFill>
                  <a:schemeClr val="accent2"/>
                </a:solidFill>
              </a:rPr>
              <a:t>Vivre la famille mennaisienne</a:t>
            </a:r>
            <a:r>
              <a:rPr lang="fr-FR" sz="4000" b="1" u="sng" dirty="0"/>
              <a:t> 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96136" y="5657671"/>
            <a:ext cx="313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Ploërmel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14 novembre 2015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454" y="2224760"/>
            <a:ext cx="4643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COMPRENDRE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	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	</a:t>
            </a:r>
            <a:r>
              <a:rPr lang="fr-FR" sz="3200" b="1" dirty="0">
                <a:solidFill>
                  <a:srgbClr val="0070C0"/>
                </a:solidFill>
              </a:rPr>
              <a:t>     SAVOIR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				   		</a:t>
            </a:r>
            <a:r>
              <a:rPr lang="fr-FR" sz="3200" b="1" dirty="0">
                <a:solidFill>
                  <a:srgbClr val="FFC000"/>
                </a:solidFill>
              </a:rPr>
              <a:t>   ENVISAGER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34" y="1916832"/>
            <a:ext cx="4185963" cy="313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788" y="1412776"/>
            <a:ext cx="5998696" cy="36269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R="0" algn="l" eaLnBrk="1" hangingPunct="1">
              <a:lnSpc>
                <a:spcPct val="80000"/>
              </a:lnSpc>
              <a:defRPr/>
            </a:pPr>
            <a:endParaRPr lang="fr-FR" sz="700" dirty="0"/>
          </a:p>
          <a:p>
            <a:pPr marR="0" algn="l" eaLnBrk="1" hangingPunct="1">
              <a:lnSpc>
                <a:spcPct val="80000"/>
              </a:lnSpc>
              <a:defRPr/>
            </a:pPr>
            <a:endParaRPr lang="fr-FR" sz="700" dirty="0"/>
          </a:p>
          <a:p>
            <a:pPr marR="0" algn="l" eaLnBrk="1" hangingPunct="1">
              <a:lnSpc>
                <a:spcPct val="120000"/>
              </a:lnSpc>
              <a:defRPr/>
            </a:pPr>
            <a:r>
              <a:rPr lang="fr-FR" sz="4800" b="1" dirty="0">
                <a:latin typeface="+mj-lt"/>
              </a:rPr>
              <a:t>les raisons d’un tel document</a:t>
            </a:r>
          </a:p>
          <a:p>
            <a:pPr marR="0" eaLnBrk="1" hangingPunct="1">
              <a:lnSpc>
                <a:spcPct val="120000"/>
              </a:lnSpc>
              <a:defRPr/>
            </a:pPr>
            <a:endParaRPr lang="fr-FR" sz="4800" b="1" dirty="0">
              <a:latin typeface="+mj-lt"/>
            </a:endParaRPr>
          </a:p>
          <a:p>
            <a:pPr marR="0" algn="l" eaLnBrk="1" hangingPunct="1">
              <a:lnSpc>
                <a:spcPct val="120000"/>
              </a:lnSpc>
              <a:defRPr/>
            </a:pPr>
            <a:r>
              <a:rPr lang="fr-FR" sz="4800" b="1" dirty="0">
                <a:latin typeface="+mj-lt"/>
              </a:rPr>
              <a:t>Un événement fondateur : </a:t>
            </a:r>
            <a:r>
              <a:rPr lang="fr-FR" sz="4800" b="1" dirty="0">
                <a:latin typeface="+mj-lt"/>
                <a:cs typeface="Arial" pitchFamily="34" charset="0"/>
              </a:rPr>
              <a:t>le </a:t>
            </a:r>
            <a:r>
              <a:rPr lang="fr-FR" sz="4800" b="1" dirty="0" err="1">
                <a:latin typeface="+mj-lt"/>
                <a:cs typeface="Arial" pitchFamily="34" charset="0"/>
              </a:rPr>
              <a:t>chapître</a:t>
            </a:r>
            <a:r>
              <a:rPr lang="fr-FR" sz="4800" b="1" dirty="0">
                <a:latin typeface="+mj-lt"/>
                <a:cs typeface="Arial" pitchFamily="34" charset="0"/>
              </a:rPr>
              <a:t> de 2006 et l’assemblée internationale </a:t>
            </a:r>
            <a:r>
              <a:rPr lang="fr-FR" sz="4800" b="1" dirty="0" err="1">
                <a:latin typeface="+mj-lt"/>
                <a:cs typeface="Arial" pitchFamily="34" charset="0"/>
              </a:rPr>
              <a:t>mennaisienne</a:t>
            </a:r>
            <a:r>
              <a:rPr lang="fr-FR" sz="4800" b="1" dirty="0">
                <a:latin typeface="+mj-lt"/>
                <a:cs typeface="Arial" pitchFamily="34" charset="0"/>
              </a:rPr>
              <a:t> d’Août  2008</a:t>
            </a:r>
          </a:p>
          <a:p>
            <a:pPr marR="0" algn="l" eaLnBrk="1" hangingPunct="1">
              <a:lnSpc>
                <a:spcPct val="120000"/>
              </a:lnSpc>
              <a:defRPr/>
            </a:pPr>
            <a:r>
              <a:rPr lang="fr-FR" sz="4800" b="1" dirty="0">
                <a:latin typeface="+mj-lt"/>
              </a:rPr>
              <a:t>‘’Un cadre de référence de la mission partagée Frères et Laïcs’’</a:t>
            </a:r>
          </a:p>
          <a:p>
            <a:pPr marR="0" algn="l" eaLnBrk="1" hangingPunct="1">
              <a:lnSpc>
                <a:spcPct val="120000"/>
              </a:lnSpc>
              <a:defRPr/>
            </a:pPr>
            <a:r>
              <a:rPr lang="fr-FR" sz="4800" b="1" dirty="0">
                <a:latin typeface="+mj-lt"/>
                <a:cs typeface="Arial" pitchFamily="34" charset="0"/>
              </a:rPr>
              <a:t>Ces travaux donnent naissance à l’appellation ‘’Famille Mennaisienne ‘’: </a:t>
            </a:r>
          </a:p>
          <a:p>
            <a:pPr marR="0" algn="l" eaLnBrk="1" hangingPunct="1">
              <a:lnSpc>
                <a:spcPct val="120000"/>
              </a:lnSpc>
              <a:defRPr/>
            </a:pPr>
            <a:r>
              <a:rPr lang="fr-FR" sz="4800" b="1" dirty="0">
                <a:latin typeface="+mj-lt"/>
                <a:cs typeface="Arial" pitchFamily="34" charset="0"/>
              </a:rPr>
              <a:t>celle-ci réunit les </a:t>
            </a:r>
            <a:r>
              <a:rPr lang="fr-FR" sz="4800" b="1" dirty="0" err="1">
                <a:latin typeface="+mj-lt"/>
                <a:cs typeface="Arial" pitchFamily="34" charset="0"/>
              </a:rPr>
              <a:t>Mennaisiens</a:t>
            </a:r>
            <a:r>
              <a:rPr lang="fr-FR" sz="4800" b="1" dirty="0">
                <a:latin typeface="+mj-lt"/>
                <a:cs typeface="Arial" pitchFamily="34" charset="0"/>
              </a:rPr>
              <a:t> qui ont entendu l’appel à suivre le Christ, comme </a:t>
            </a:r>
          </a:p>
          <a:p>
            <a:pPr marR="0" algn="l" eaLnBrk="1" hangingPunct="1">
              <a:lnSpc>
                <a:spcPct val="120000"/>
              </a:lnSpc>
              <a:defRPr/>
            </a:pPr>
            <a:r>
              <a:rPr lang="fr-FR" sz="4800" b="1" dirty="0">
                <a:latin typeface="+mj-lt"/>
                <a:cs typeface="Arial" pitchFamily="34" charset="0"/>
              </a:rPr>
              <a:t>Frères, ou comme Laïcs engagés, selon le Charisme reçu de l’Esprit et transmis </a:t>
            </a:r>
            <a:r>
              <a:rPr lang="fr-FR" sz="4800" b="1" dirty="0" err="1">
                <a:latin typeface="+mj-lt"/>
                <a:cs typeface="Arial" pitchFamily="34" charset="0"/>
              </a:rPr>
              <a:t>parJean-Marie</a:t>
            </a:r>
            <a:r>
              <a:rPr lang="fr-FR" sz="4800" b="1" dirty="0">
                <a:latin typeface="+mj-lt"/>
                <a:cs typeface="Arial" pitchFamily="34" charset="0"/>
              </a:rPr>
              <a:t> de La </a:t>
            </a:r>
            <a:r>
              <a:rPr lang="fr-FR" sz="4800" b="1" dirty="0" err="1">
                <a:latin typeface="+mj-lt"/>
                <a:cs typeface="Arial" pitchFamily="34" charset="0"/>
              </a:rPr>
              <a:t>Mennais</a:t>
            </a:r>
            <a:r>
              <a:rPr lang="fr-FR" sz="4800" b="1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259632" y="5692790"/>
            <a:ext cx="511256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>
                <a:latin typeface="Comic Sans MS" panose="030F0702030302020204" pitchFamily="66" charset="0"/>
              </a:rPr>
              <a:t>Entends-tu l’appel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>
                <a:latin typeface="Comic Sans MS" panose="030F0702030302020204" pitchFamily="66" charset="0"/>
              </a:rPr>
              <a:t>Il est de moi; ne l’éteins pas.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>
                <a:latin typeface="Comic Sans MS" panose="030F0702030302020204" pitchFamily="66" charset="0"/>
              </a:rPr>
              <a:t>Il est source; oseras-tu le communiquer, le laisser vivre, l’offrir autour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>
                <a:latin typeface="Comic Sans MS" panose="030F0702030302020204" pitchFamily="66" charset="0"/>
              </a:rPr>
              <a:t>Tu es le semeur; la semence est vie : je ferai croître. Va 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9144000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200" b="1" dirty="0">
                <a:solidFill>
                  <a:schemeClr val="accent2"/>
                </a:solidFill>
                <a:latin typeface="+mn-lt"/>
              </a:rPr>
              <a:t>Texte de référence - introduction</a:t>
            </a:r>
          </a:p>
        </p:txBody>
      </p:sp>
      <p:pic>
        <p:nvPicPr>
          <p:cNvPr id="5" name="Picture 4" descr="d:\Data\Perso\photos Mars 2010\100OLYMP\livret Famille mennaisien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74" y="1431396"/>
            <a:ext cx="2557722" cy="35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us-titre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2214562"/>
          </a:xfrm>
        </p:spPr>
        <p:txBody>
          <a:bodyPr>
            <a:normAutofit fontScale="92500" lnSpcReduction="10000"/>
          </a:bodyPr>
          <a:lstStyle/>
          <a:p>
            <a:pPr marR="0" algn="l" eaLnBrk="1" hangingPunct="1">
              <a:lnSpc>
                <a:spcPct val="80000"/>
              </a:lnSpc>
            </a:pPr>
            <a:endParaRPr lang="fr-FR" altLang="fr-FR" sz="700" dirty="0"/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200" dirty="0"/>
              <a:t>	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200" dirty="0"/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200" dirty="0"/>
              <a:t>	</a:t>
            </a:r>
            <a:endParaRPr lang="fr-FR" altLang="fr-FR" sz="1200" dirty="0">
              <a:latin typeface="+mj-lt"/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200" dirty="0">
                <a:latin typeface="+mj-lt"/>
              </a:rPr>
              <a:t>	</a:t>
            </a:r>
            <a:r>
              <a:rPr lang="fr-FR" altLang="fr-FR" sz="2000" dirty="0">
                <a:latin typeface="+mj-lt"/>
              </a:rPr>
              <a:t>Appel à connaître chacun son identité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200" dirty="0">
                <a:latin typeface="+mj-lt"/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200" dirty="0">
                <a:latin typeface="+mj-lt"/>
              </a:rPr>
              <a:t>		</a:t>
            </a:r>
            <a:r>
              <a:rPr lang="fr-FR" altLang="fr-FR" sz="1800" dirty="0">
                <a:latin typeface="+mj-lt"/>
              </a:rPr>
              <a:t>- identité de la vocation laïque</a:t>
            </a:r>
          </a:p>
          <a:p>
            <a:pPr marR="0" algn="l" eaLnBrk="1" hangingPunct="1">
              <a:lnSpc>
                <a:spcPct val="80000"/>
              </a:lnSpc>
            </a:pPr>
            <a:endParaRPr lang="fr-FR" altLang="fr-FR" sz="1800" dirty="0">
              <a:latin typeface="+mj-lt"/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1800" dirty="0">
                <a:latin typeface="+mj-lt"/>
              </a:rPr>
              <a:t>	- identité religieuse en référence au charisme</a:t>
            </a:r>
          </a:p>
          <a:p>
            <a:pPr marR="0" algn="l" eaLnBrk="1" hangingPunct="1">
              <a:lnSpc>
                <a:spcPct val="80000"/>
              </a:lnSpc>
            </a:pPr>
            <a:endParaRPr lang="fr-FR" altLang="fr-FR" sz="1200" dirty="0">
              <a:latin typeface="+mj-lt"/>
            </a:endParaRPr>
          </a:p>
          <a:p>
            <a:pPr marR="0" algn="l" eaLnBrk="1" hangingPunct="1">
              <a:lnSpc>
                <a:spcPct val="80000"/>
              </a:lnSpc>
            </a:pPr>
            <a:endParaRPr lang="fr-FR" altLang="fr-FR" sz="1200" dirty="0"/>
          </a:p>
          <a:p>
            <a:pPr marR="0" algn="l" eaLnBrk="1" hangingPunct="1">
              <a:lnSpc>
                <a:spcPct val="80000"/>
              </a:lnSpc>
            </a:pPr>
            <a:endParaRPr lang="fr-FR" altLang="fr-FR" sz="1200" dirty="0"/>
          </a:p>
          <a:p>
            <a:pPr marR="0" algn="l" eaLnBrk="1" hangingPunct="1">
              <a:lnSpc>
                <a:spcPct val="80000"/>
              </a:lnSpc>
            </a:pPr>
            <a:endParaRPr lang="fr-FR" altLang="fr-FR" sz="1200" dirty="0"/>
          </a:p>
          <a:p>
            <a:pPr marR="0" eaLnBrk="1" hangingPunct="1">
              <a:lnSpc>
                <a:spcPct val="80000"/>
              </a:lnSpc>
            </a:pPr>
            <a:endParaRPr lang="fr-FR" altLang="fr-FR" sz="1200" dirty="0"/>
          </a:p>
          <a:p>
            <a:pPr marR="0" algn="l" eaLnBrk="1" hangingPunct="1">
              <a:lnSpc>
                <a:spcPct val="80000"/>
              </a:lnSpc>
            </a:pPr>
            <a:endParaRPr lang="fr-FR" alt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0" y="332656"/>
            <a:ext cx="9144000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200" b="1" dirty="0">
                <a:solidFill>
                  <a:schemeClr val="accent2"/>
                </a:solidFill>
                <a:latin typeface="+mn-lt"/>
              </a:rPr>
              <a:t>Texte de référence – fondement théologique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124744"/>
            <a:ext cx="91440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latin typeface="+mj-lt"/>
              </a:rPr>
              <a:t>	Appel à la  communion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+mj-lt"/>
              </a:rPr>
              <a:t>		</a:t>
            </a:r>
            <a:r>
              <a:rPr lang="fr-FR" altLang="fr-FR" sz="1800" dirty="0">
                <a:latin typeface="+mj-lt"/>
              </a:rPr>
              <a:t>- tous sont appelés à la sainteté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+mj-lt"/>
              </a:rPr>
              <a:t>		- une communion de charismes, de vocations et d’états de vie</a:t>
            </a:r>
          </a:p>
        </p:txBody>
      </p:sp>
    </p:spTree>
    <p:extLst>
      <p:ext uri="{BB962C8B-B14F-4D97-AF65-F5344CB8AC3E}">
        <p14:creationId xmlns:p14="http://schemas.microsoft.com/office/powerpoint/2010/main" val="176469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9" y="980728"/>
            <a:ext cx="8223082" cy="59821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La Famille </a:t>
            </a:r>
            <a:r>
              <a:rPr lang="fr-FR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Mennaisienne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5"/>
          <a:stretch/>
        </p:blipFill>
        <p:spPr bwMode="auto">
          <a:xfrm>
            <a:off x="539552" y="1412776"/>
            <a:ext cx="2304256" cy="23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539552" y="3573016"/>
            <a:ext cx="2555776" cy="1769506"/>
          </a:xfrm>
          <a:prstGeom prst="ellipse">
            <a:avLst/>
          </a:prstGeom>
          <a:gradFill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Les Frères</a:t>
            </a:r>
          </a:p>
        </p:txBody>
      </p:sp>
      <p:sp>
        <p:nvSpPr>
          <p:cNvPr id="7" name="Ellipse 6"/>
          <p:cNvSpPr/>
          <p:nvPr/>
        </p:nvSpPr>
        <p:spPr>
          <a:xfrm>
            <a:off x="6805854" y="2924945"/>
            <a:ext cx="2374658" cy="1979046"/>
          </a:xfrm>
          <a:prstGeom prst="ellipse">
            <a:avLst/>
          </a:prstGeom>
          <a:gradFill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Les Laïcs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338192" y="1556792"/>
            <a:ext cx="3081273" cy="1195828"/>
            <a:chOff x="5014155" y="447227"/>
            <a:chExt cx="3081273" cy="1195828"/>
          </a:xfrm>
        </p:grpSpPr>
        <p:sp>
          <p:nvSpPr>
            <p:cNvPr id="9" name="Rectangle 8"/>
            <p:cNvSpPr/>
            <p:nvPr/>
          </p:nvSpPr>
          <p:spPr>
            <a:xfrm>
              <a:off x="6038022" y="1286251"/>
              <a:ext cx="2057406" cy="3568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014155" y="447227"/>
              <a:ext cx="2852564" cy="356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256" tIns="0" rIns="0" bIns="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/>
                <a:t>Appartenance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78965" y="2318743"/>
            <a:ext cx="6207253" cy="453996"/>
            <a:chOff x="5014928" y="2346729"/>
            <a:chExt cx="6207253" cy="7466673"/>
          </a:xfrm>
        </p:grpSpPr>
        <p:sp>
          <p:nvSpPr>
            <p:cNvPr id="12" name="Rectangle 11"/>
            <p:cNvSpPr/>
            <p:nvPr/>
          </p:nvSpPr>
          <p:spPr>
            <a:xfrm>
              <a:off x="5014928" y="2346729"/>
              <a:ext cx="2786071" cy="35468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8436110" y="6266520"/>
              <a:ext cx="2786071" cy="3546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544" tIns="0" rIns="0" bIns="0" numCol="1" spcCol="1270" anchor="t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/>
                <a:t>Participation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838996" y="3428999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01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4" descr="PelMennais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-174" b="7539"/>
          <a:stretch>
            <a:fillRect/>
          </a:stretch>
        </p:blipFill>
        <p:spPr bwMode="auto">
          <a:xfrm>
            <a:off x="6357938" y="714375"/>
            <a:ext cx="278606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re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015288" cy="571500"/>
          </a:xfrm>
        </p:spPr>
        <p:txBody>
          <a:bodyPr/>
          <a:lstStyle/>
          <a:p>
            <a:pPr eaLnBrk="1" hangingPunct="1"/>
            <a:r>
              <a:rPr lang="fr-FR" altLang="fr-FR" sz="4500">
                <a:solidFill>
                  <a:srgbClr val="C00000"/>
                </a:solidFill>
                <a:latin typeface="Accord Heavy SF"/>
              </a:rPr>
              <a:t>Appartenance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1" y="1428736"/>
          <a:ext cx="642942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420970"/>
      </p:ext>
    </p:extLst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6"/>
          <p:cNvSpPr txBox="1">
            <a:spLocks/>
          </p:cNvSpPr>
          <p:nvPr/>
        </p:nvSpPr>
        <p:spPr>
          <a:xfrm>
            <a:off x="306966" y="607674"/>
            <a:ext cx="832154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>
                <a:solidFill>
                  <a:schemeClr val="accent2"/>
                </a:solidFill>
              </a:rPr>
              <a:t>ASSOCIES…? Vous avez dit associés ?</a:t>
            </a:r>
          </a:p>
          <a:p>
            <a:pPr algn="ctr"/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53636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 itinéraire vocationnel </a:t>
            </a:r>
          </a:p>
          <a:p>
            <a:r>
              <a:rPr lang="fr-FR" sz="2400" dirty="0"/>
              <a:t>par lequel vivre la vie chrétienne selon la spiritualité et la mission mennaisiennes.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3501008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Engagement à vivre l’Evangile </a:t>
            </a:r>
            <a:r>
              <a:rPr lang="fr-FR" sz="2400" dirty="0"/>
              <a:t>par la simplicité de vie et la disponibilité aux appels du Seigneur.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93200081"/>
              </p:ext>
            </p:extLst>
          </p:nvPr>
        </p:nvGraphicFramePr>
        <p:xfrm>
          <a:off x="395536" y="524538"/>
          <a:ext cx="8358247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384082"/>
      </p:ext>
    </p:extLst>
  </p:cSld>
  <p:clrMapOvr>
    <a:masterClrMapping/>
  </p:clrMapOvr>
  <p:transition spd="med"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568</Words>
  <Application>Microsoft Office PowerPoint</Application>
  <PresentationFormat>Affichage à l'écran (4:3)</PresentationFormat>
  <Paragraphs>141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Accord Heavy SF</vt:lpstr>
      <vt:lpstr>Arial</vt:lpstr>
      <vt:lpstr>Calibri</vt:lpstr>
      <vt:lpstr>Comic Sans MS</vt:lpstr>
      <vt:lpstr>Courier New</vt:lpstr>
      <vt:lpstr>Franklin Gothic Book</vt:lpstr>
      <vt:lpstr>Franklin Gothic Medium</vt:lpstr>
      <vt:lpstr>Tunga</vt:lpstr>
      <vt:lpstr>Wingdings</vt:lpstr>
      <vt:lpstr>Wingdings 2</vt:lpstr>
      <vt:lpstr>Angles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Famille Mennaisienne</vt:lpstr>
      <vt:lpstr>Appartenance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Avec le soutien de la congrégation</vt:lpstr>
      <vt:lpstr>Présentation PowerPoint</vt:lpstr>
      <vt:lpstr>Présentation PowerPoint</vt:lpstr>
      <vt:lpstr>Temps de réflexion personnelle </vt:lpstr>
      <vt:lpstr>Et la suite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Jean-Jacques</dc:creator>
  <cp:lastModifiedBy>Jean-Paul Peuzé</cp:lastModifiedBy>
  <cp:revision>50</cp:revision>
  <dcterms:created xsi:type="dcterms:W3CDTF">2010-03-19T10:42:40Z</dcterms:created>
  <dcterms:modified xsi:type="dcterms:W3CDTF">2016-12-12T17:20:51Z</dcterms:modified>
</cp:coreProperties>
</file>